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648163-E9F6-4697-933E-83B3DE3EA0A7}" type="datetimeFigureOut">
              <a:rPr lang="ru-RU" smtClean="0"/>
              <a:pPr/>
              <a:t>03.05.2009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A4661-4EFD-4FC2-998F-F9CC4DDA0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1714488"/>
            <a:ext cx="8143932" cy="34290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Употребление причастий и деепричастий в речи</a:t>
            </a:r>
            <a:endParaRPr lang="ru-RU" sz="6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Замените данные конструкции предложениями с 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178595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*Образец: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66FF33"/>
                </a:solidFill>
              </a:rPr>
              <a:t>Картина, которая изображает природу. –    </a:t>
            </a:r>
          </a:p>
          <a:p>
            <a:pPr marL="514350" indent="-514350">
              <a:buNone/>
            </a:pPr>
            <a:r>
              <a:rPr lang="ru-RU" dirty="0" smtClean="0">
                <a:solidFill>
                  <a:srgbClr val="66FF33"/>
                </a:solidFill>
              </a:rPr>
              <a:t>      Картина, изображающая природу.</a:t>
            </a:r>
            <a:endParaRPr lang="ru-RU" dirty="0">
              <a:solidFill>
                <a:srgbClr val="66FF3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2264" y="928670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причастиями: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3786190"/>
            <a:ext cx="7715304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2. Ручей, который зарос лозняком. –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4429132"/>
            <a:ext cx="7715304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    Ручей, заросший лозняком. 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500034" y="5072074"/>
            <a:ext cx="778674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3. Поляна, которую окружал хвойный лес. –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0034" y="5715016"/>
            <a:ext cx="7786742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     Поляна, окруженная хвойным лесом.</a:t>
            </a:r>
            <a:endParaRPr lang="ru-RU" sz="32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2500330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dirty="0" smtClean="0">
                <a:solidFill>
                  <a:srgbClr val="C00000"/>
                </a:solidFill>
              </a:rPr>
              <a:t>*Образец:</a:t>
            </a:r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rgbClr val="66FF33"/>
                </a:solidFill>
              </a:rPr>
              <a:t>Туча набирала силу и медленно поднималась из-за леса. – 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ru-RU" dirty="0" smtClean="0">
                <a:solidFill>
                  <a:srgbClr val="66FF33"/>
                </a:solidFill>
              </a:rPr>
              <a:t> Туча, набирая силу, медленно поднималась из-за леса.</a:t>
            </a:r>
          </a:p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643570" y="357166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и деепричастиями: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3500438"/>
            <a:ext cx="8286808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2. На солнце весело дрожали и переливались  </a:t>
            </a:r>
          </a:p>
          <a:p>
            <a:r>
              <a:rPr lang="ru-RU" sz="3200" dirty="0" smtClean="0"/>
              <a:t>     капли росы. - 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57158" y="4714884"/>
            <a:ext cx="835824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dirty="0" smtClean="0"/>
              <a:t>     Весело переливаясь на солнце, дрожали </a:t>
            </a:r>
          </a:p>
          <a:p>
            <a:r>
              <a:rPr lang="ru-RU" sz="3200" dirty="0" smtClean="0"/>
              <a:t>     капли росы.</a:t>
            </a:r>
            <a:endParaRPr lang="ru-RU" sz="3200" dirty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428596" y="5929330"/>
            <a:ext cx="8229600" cy="64294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Что изменилось в предложениях?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7" grpId="0" animBg="1"/>
      <p:bldP spid="8" grpId="0" animBg="1"/>
      <p:bldP spid="10" grpId="0" animBg="1"/>
      <p:bldP spid="1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2151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Наутро поднявшееся яркое солнце быстро съело тонкий ледок подернувшей воды и весь теплый воздух задрожал от наполнивших его испарений ожившей земли.</a:t>
            </a:r>
          </a:p>
          <a:p>
            <a:r>
              <a:rPr lang="ru-RU" dirty="0" smtClean="0"/>
              <a:t>Зазеленела старая и вылезающая иглами молодая трава, надулись почки калины, смородины и липкой спиртовой березы, и на обсыпанной золотым цветом лозине загудела выставленная облетавшаяся пчела. Залились невидимые жаворонки над бархатом зеленей и обледеневшим жнивьем, заплакали чибисы над </a:t>
            </a:r>
            <a:r>
              <a:rPr lang="ru-RU" dirty="0" smtClean="0"/>
              <a:t> </a:t>
            </a:r>
            <a:r>
              <a:rPr lang="ru-RU" dirty="0" smtClean="0"/>
              <a:t>болотами и, высоко  пролетая, гоготами журавли и гуси.</a:t>
            </a:r>
          </a:p>
          <a:p>
            <a:r>
              <a:rPr lang="ru-RU" dirty="0" smtClean="0"/>
              <a:t>Пришла настоящая весна.</a:t>
            </a:r>
          </a:p>
          <a:p>
            <a:pPr>
              <a:buNone/>
            </a:pPr>
            <a:r>
              <a:rPr lang="ru-RU" dirty="0" smtClean="0"/>
              <a:t>							(По Л.Толстому)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- Определите тему текста и главную мысль.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66FF33"/>
                </a:solidFill>
              </a:rPr>
              <a:t> - Стиль и тип речи.</a:t>
            </a:r>
          </a:p>
          <a:p>
            <a:pPr>
              <a:buNone/>
            </a:pPr>
            <a:endParaRPr lang="ru-RU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 - Найдите в тексте причастия и деепричастия и выпишите их.</a:t>
            </a:r>
          </a:p>
          <a:p>
            <a:pPr>
              <a:buNone/>
            </a:pPr>
            <a:r>
              <a:rPr lang="ru-RU" b="1" dirty="0" smtClean="0">
                <a:solidFill>
                  <a:srgbClr val="FFFF00"/>
                </a:solidFill>
              </a:rPr>
              <a:t>    Какую роль </a:t>
            </a:r>
            <a:r>
              <a:rPr lang="ru-RU" b="1" smtClean="0">
                <a:solidFill>
                  <a:srgbClr val="FFFF00"/>
                </a:solidFill>
              </a:rPr>
              <a:t>они </a:t>
            </a:r>
            <a:r>
              <a:rPr lang="ru-RU" b="1" smtClean="0">
                <a:solidFill>
                  <a:srgbClr val="FFFF00"/>
                </a:solidFill>
              </a:rPr>
              <a:t>играют </a:t>
            </a:r>
            <a:r>
              <a:rPr lang="ru-RU" b="1" dirty="0" smtClean="0">
                <a:solidFill>
                  <a:srgbClr val="FFFF00"/>
                </a:solidFill>
              </a:rPr>
              <a:t>в тексте?</a:t>
            </a:r>
            <a:endParaRPr lang="ru-RU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71676"/>
          </a:xfrm>
        </p:spPr>
        <p:txBody>
          <a:bodyPr/>
          <a:lstStyle/>
          <a:p>
            <a:r>
              <a:rPr lang="ru-RU" b="1" dirty="0" smtClean="0"/>
              <a:t>Составьте 2-3 предложения, употребляя в них причастия и деепричастия.</a:t>
            </a:r>
          </a:p>
          <a:p>
            <a:pPr lvl="1"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ИЗБЕГАЙТЕ ОШИБОК!!!</a:t>
            </a:r>
          </a:p>
          <a:p>
            <a:pPr lvl="1">
              <a:buNone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4071942"/>
            <a:ext cx="8001056" cy="19389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Подъезжая к </a:t>
            </a:r>
            <a:r>
              <a:rPr lang="ru-RU" sz="4000" dirty="0" err="1" smtClean="0"/>
              <a:t>сией</a:t>
            </a:r>
            <a:r>
              <a:rPr lang="ru-RU" sz="4000" dirty="0" smtClean="0"/>
              <a:t> станции, у меня слетела шляпа.</a:t>
            </a:r>
          </a:p>
          <a:p>
            <a:r>
              <a:rPr lang="ru-RU" sz="4000" dirty="0" smtClean="0"/>
              <a:t>					(А.П.Чехов)</a:t>
            </a:r>
            <a:endParaRPr lang="ru-RU" sz="4000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5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3" grpId="1" build="p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257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Употребление причастий и деепричастий в речи</vt:lpstr>
      <vt:lpstr>Замените данные конструкции предложениями с </vt:lpstr>
      <vt:lpstr>Что изменилось в предложениях?</vt:lpstr>
      <vt:lpstr>Слайд 4</vt:lpstr>
      <vt:lpstr>Слайд 5</vt:lpstr>
      <vt:lpstr>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Употребление причастий и деепричастий в речи</dc:title>
  <dc:creator>Ярослав</dc:creator>
  <cp:lastModifiedBy>Ярослав</cp:lastModifiedBy>
  <cp:revision>8</cp:revision>
  <dcterms:created xsi:type="dcterms:W3CDTF">2009-05-03T14:29:51Z</dcterms:created>
  <dcterms:modified xsi:type="dcterms:W3CDTF">2009-05-03T17:58:00Z</dcterms:modified>
</cp:coreProperties>
</file>