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B0B35-DB17-404C-9CCD-16757E4056F1}" type="datetimeFigureOut">
              <a:rPr lang="ru-RU" smtClean="0"/>
              <a:t>30.01.2009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D6B948-86E9-4AFD-B73B-0D5AF8D063B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714488"/>
            <a:ext cx="6480048" cy="230124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Многозначные фразеологизмы</a:t>
            </a:r>
            <a:endParaRPr lang="ru-RU" sz="6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186766" cy="592935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Повысить голос (разг.)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1)Кто-либо начинает говорить на повышенных тонах</a:t>
            </a: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2)Кто-либо критикует или пытается поучать кого-либо более старшего по возрасту, начальство и т.п.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58204" cy="564360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000" i="1" dirty="0" smtClean="0">
                <a:solidFill>
                  <a:srgbClr val="FF0000"/>
                </a:solidFill>
              </a:rPr>
              <a:t>Записать </a:t>
            </a:r>
            <a:r>
              <a:rPr lang="ru-RU" sz="4000" i="1" dirty="0" smtClean="0">
                <a:solidFill>
                  <a:srgbClr val="FF0000"/>
                </a:solidFill>
              </a:rPr>
              <a:t>пословицы, которые возникли из фразеологизмов</a:t>
            </a:r>
          </a:p>
          <a:p>
            <a:r>
              <a:rPr lang="ru-RU" dirty="0" smtClean="0"/>
              <a:t>1)</a:t>
            </a:r>
            <a:r>
              <a:rPr lang="ru-RU" b="1" i="1" dirty="0" smtClean="0">
                <a:solidFill>
                  <a:srgbClr val="7030A0"/>
                </a:solidFill>
              </a:rPr>
              <a:t>Кусать локти </a:t>
            </a:r>
            <a:r>
              <a:rPr lang="ru-RU" dirty="0" smtClean="0"/>
              <a:t>– Близок локоть, да не укусишь.</a:t>
            </a:r>
          </a:p>
          <a:p>
            <a:r>
              <a:rPr lang="ru-RU" dirty="0" smtClean="0"/>
              <a:t>2)</a:t>
            </a:r>
            <a:r>
              <a:rPr lang="ru-RU" b="1" i="1" dirty="0" smtClean="0">
                <a:solidFill>
                  <a:srgbClr val="7030A0"/>
                </a:solidFill>
              </a:rPr>
              <a:t>Гоняться за двумя зайцами </a:t>
            </a:r>
            <a:r>
              <a:rPr lang="ru-RU" dirty="0" smtClean="0"/>
              <a:t>-  За двумя зайцами погонишься – ни одного не поймаешь.</a:t>
            </a:r>
          </a:p>
          <a:p>
            <a:r>
              <a:rPr lang="ru-RU" dirty="0" smtClean="0"/>
              <a:t>3)</a:t>
            </a:r>
            <a:r>
              <a:rPr lang="ru-RU" b="1" i="1" dirty="0" smtClean="0">
                <a:solidFill>
                  <a:srgbClr val="7030A0"/>
                </a:solidFill>
              </a:rPr>
              <a:t>Резать правду </a:t>
            </a:r>
            <a:r>
              <a:rPr lang="ru-RU" dirty="0" smtClean="0"/>
              <a:t>– Хлеб – соль ешь, а правду режь.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</TotalTime>
  <Words>72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Техническая</vt:lpstr>
      <vt:lpstr>Многозначные фразеологизмы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Многозначные фразеологизмы</dc:title>
  <dc:creator>Admin</dc:creator>
  <cp:lastModifiedBy>Admin</cp:lastModifiedBy>
  <cp:revision>2</cp:revision>
  <dcterms:created xsi:type="dcterms:W3CDTF">2009-01-30T18:09:20Z</dcterms:created>
  <dcterms:modified xsi:type="dcterms:W3CDTF">2009-01-30T18:24:24Z</dcterms:modified>
</cp:coreProperties>
</file>