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EEDE4-3C72-4812-A390-1883435F6B81}" type="datetimeFigureOut">
              <a:rPr lang="ru-RU" smtClean="0"/>
              <a:pPr/>
              <a:t>06.03.2009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E33A7-B0B5-42CC-BAB1-5464E423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Глагол и деепричастие в составе фразеологических оборотов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FFFF00"/>
                </a:solidFill>
              </a:rPr>
              <a:t>Глаголы: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Мерить на свой аршин -   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оценивать что-либо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согласно собственному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мнению, пренебрегая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мнением других людей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Играть в бирюльки – 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заниматься пустяками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Деепричастия: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переводя дыхание (разг.) –</a:t>
            </a:r>
          </a:p>
          <a:p>
            <a:pPr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	без передышки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Скрепя сердце (разг.) –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		с </a:t>
            </a:r>
            <a:r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большой </a:t>
            </a:r>
            <a:r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неохотой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	принуждая себя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401080" cy="18573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Исправьте предложения, в которых неправильно употреблены фразеологические обороты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401080" cy="4054485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1)Надоел ты мне как банный лист.</a:t>
            </a:r>
          </a:p>
          <a:p>
            <a:endParaRPr lang="ru-RU" b="1" dirty="0"/>
          </a:p>
          <a:p>
            <a:r>
              <a:rPr lang="ru-RU" b="1" dirty="0" smtClean="0"/>
              <a:t>2)Ну что ты пристаешь ко мне хуже горькой редьки.</a:t>
            </a:r>
            <a:endParaRPr lang="ru-RU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Глагол и деепричастие в составе фразеологических оборотов</vt:lpstr>
      <vt:lpstr>Глаголы:</vt:lpstr>
      <vt:lpstr>Деепричастия:</vt:lpstr>
      <vt:lpstr>Исправьте предложения, в которых неправильно употреблены фразеологические обороты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и деепричастие в составе фразеологических оборотов</dc:title>
  <dc:creator>Admin</dc:creator>
  <cp:lastModifiedBy>Admin</cp:lastModifiedBy>
  <cp:revision>3</cp:revision>
  <dcterms:created xsi:type="dcterms:W3CDTF">2009-03-06T13:11:53Z</dcterms:created>
  <dcterms:modified xsi:type="dcterms:W3CDTF">2009-03-06T13:53:36Z</dcterms:modified>
</cp:coreProperties>
</file>