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97F40D-0C1A-43B1-9B2E-BDCA3CA61442}" type="datetimeFigureOut">
              <a:rPr lang="ru-RU" smtClean="0"/>
              <a:pPr/>
              <a:t>21.03.2009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4CC651-4F02-473E-8C74-44284ED922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 dir="vert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357166"/>
            <a:ext cx="6643734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Фразеологизмы , заимствованные из старославянского и западноевропейских языков</a:t>
            </a:r>
            <a:endParaRPr lang="ru-RU" sz="48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170341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smtClean="0"/>
              <a:t>Докажите, что данные фразеологизмы устарели не только по своему происхождению, но и имеют архаические грамматические формы: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3614734" cy="425939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акридами питаться –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Акриды –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Око за око, зуб за зуб (книжн.послов.) -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357686" y="2214554"/>
            <a:ext cx="4357718" cy="42862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жить на скудной пище</a:t>
            </a:r>
          </a:p>
          <a:p>
            <a:endParaRPr lang="ru-RU" sz="2400" dirty="0" smtClean="0"/>
          </a:p>
          <a:p>
            <a:r>
              <a:rPr lang="ru-RU" sz="2400" dirty="0" smtClean="0"/>
              <a:t>библейское название саранчи. Иоанн Креститель во время отшельничества в пустыне питался сушеной саранчой и медом диких пчел. </a:t>
            </a:r>
          </a:p>
          <a:p>
            <a:r>
              <a:rPr lang="ru-RU" sz="2400" dirty="0" smtClean="0"/>
              <a:t>за причиненное зло та же расплата (из Ветхого Завета)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00034" y="2786058"/>
            <a:ext cx="8215370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00034" y="5286388"/>
            <a:ext cx="8215370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357166"/>
            <a:ext cx="5500726" cy="285752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ru-RU" b="1" dirty="0" smtClean="0"/>
              <a:t>Святая святых (книжн.высок.) –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715008" y="357166"/>
            <a:ext cx="2971792" cy="28575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что-либо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самое дорогое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sz="2400" baseline="0" dirty="0" smtClean="0"/>
              <a:t>- первоначальная часть храма, куда имел право входить только первосвященник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7032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/>
              <a:t>Иноязычные фразеологизмы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543824" cy="533096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1 – переводные фразеологизмы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поставить точку над </a:t>
            </a:r>
            <a:r>
              <a:rPr lang="en-US" dirty="0" err="1" smtClean="0"/>
              <a:t>i</a:t>
            </a:r>
            <a:r>
              <a:rPr lang="ru-RU" dirty="0" smtClean="0"/>
              <a:t> (из франц.)</a:t>
            </a:r>
            <a:r>
              <a:rPr lang="en-US" dirty="0" smtClean="0"/>
              <a:t> –</a:t>
            </a:r>
            <a:r>
              <a:rPr lang="ru-RU" dirty="0" smtClean="0"/>
              <a:t> всё выяснить</a:t>
            </a:r>
          </a:p>
          <a:p>
            <a:pPr>
              <a:buNone/>
            </a:pPr>
            <a:r>
              <a:rPr lang="ru-RU" dirty="0" smtClean="0"/>
              <a:t>начало конца (из франц.) –    начинается гибель, </a:t>
            </a:r>
          </a:p>
          <a:p>
            <a:pPr>
              <a:buNone/>
            </a:pPr>
            <a:r>
              <a:rPr lang="ru-RU" dirty="0" smtClean="0"/>
              <a:t>					         развал, упадок </a:t>
            </a:r>
          </a:p>
          <a:p>
            <a:pPr>
              <a:buNone/>
            </a:pPr>
            <a:r>
              <a:rPr lang="ru-RU" dirty="0" smtClean="0"/>
              <a:t>					         чего-нибудь </a:t>
            </a:r>
          </a:p>
          <a:p>
            <a:pPr>
              <a:buNone/>
            </a:pPr>
            <a:r>
              <a:rPr lang="ru-RU" dirty="0" smtClean="0"/>
              <a:t>Капля и камень долбит (лат.)</a:t>
            </a:r>
          </a:p>
          <a:p>
            <a:pPr>
              <a:buNone/>
            </a:pPr>
            <a:r>
              <a:rPr lang="ru-RU" dirty="0" smtClean="0"/>
              <a:t>Хранить молчание (лат.)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Время- деньги (англ.)</a:t>
            </a:r>
          </a:p>
          <a:p>
            <a:pPr>
              <a:buNone/>
            </a:pPr>
            <a:r>
              <a:rPr lang="ru-RU" dirty="0" smtClean="0"/>
              <a:t>Синий чулок (англ.)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429520" y="2071678"/>
            <a:ext cx="714380" cy="18573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4929190" y="3929066"/>
            <a:ext cx="285752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2 – из античной литературы</a:t>
            </a:r>
          </a:p>
          <a:p>
            <a:pPr>
              <a:buNone/>
            </a:pPr>
            <a:r>
              <a:rPr lang="ru-RU" dirty="0" smtClean="0"/>
              <a:t>  Авгиевы конюшни</a:t>
            </a:r>
          </a:p>
          <a:p>
            <a:pPr>
              <a:buNone/>
            </a:pPr>
            <a:r>
              <a:rPr lang="ru-RU" dirty="0" smtClean="0"/>
              <a:t>  Ахиллесова пята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3-меткие выражения известных </a:t>
            </a:r>
            <a:r>
              <a:rPr lang="ru-RU" dirty="0" smtClean="0"/>
              <a:t>авторов</a:t>
            </a:r>
          </a:p>
          <a:p>
            <a:pPr>
              <a:buNone/>
            </a:pPr>
            <a:r>
              <a:rPr lang="en-US" smtClean="0"/>
              <a:t>   </a:t>
            </a:r>
            <a:r>
              <a:rPr lang="ru-RU" smtClean="0"/>
              <a:t>Слова</a:t>
            </a:r>
            <a:r>
              <a:rPr lang="ru-RU" dirty="0" smtClean="0"/>
              <a:t>, слова(Шекспир)</a:t>
            </a:r>
          </a:p>
          <a:p>
            <a:pPr>
              <a:buNone/>
            </a:pPr>
            <a:r>
              <a:rPr lang="ru-RU" dirty="0" smtClean="0"/>
              <a:t>   (фразеологизмы, которые употребляются без перевода)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err="1" smtClean="0"/>
              <a:t>Finita</a:t>
            </a:r>
            <a:r>
              <a:rPr lang="en-US" dirty="0" smtClean="0"/>
              <a:t> la commedia – </a:t>
            </a:r>
            <a:r>
              <a:rPr lang="ru-RU" dirty="0" smtClean="0"/>
              <a:t>представление окончено.</a:t>
            </a:r>
          </a:p>
          <a:p>
            <a:pPr>
              <a:buNone/>
            </a:pPr>
            <a:r>
              <a:rPr lang="ru-RU" dirty="0" smtClean="0"/>
              <a:t>    О </a:t>
            </a:r>
            <a:r>
              <a:rPr lang="en-US" dirty="0" err="1" smtClean="0"/>
              <a:t>tempora</a:t>
            </a:r>
            <a:r>
              <a:rPr lang="ru-RU" dirty="0" smtClean="0"/>
              <a:t>, </a:t>
            </a:r>
            <a:r>
              <a:rPr lang="en-US" dirty="0" smtClean="0"/>
              <a:t>o</a:t>
            </a:r>
            <a:r>
              <a:rPr lang="ru-RU" dirty="0" smtClean="0"/>
              <a:t> </a:t>
            </a:r>
            <a:r>
              <a:rPr lang="en-US" dirty="0" smtClean="0"/>
              <a:t>mores! – </a:t>
            </a:r>
            <a:r>
              <a:rPr lang="ru-RU" dirty="0" smtClean="0"/>
              <a:t>О времена, о нравы!</a:t>
            </a:r>
          </a:p>
          <a:p>
            <a:pPr>
              <a:buNone/>
            </a:pPr>
            <a:r>
              <a:rPr lang="ru-RU" dirty="0" smtClean="0"/>
              <a:t>                                                    (Цицерон)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179</Words>
  <Application>Microsoft Office PowerPoint</Application>
  <PresentationFormat>Экран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Слайд 1</vt:lpstr>
      <vt:lpstr>Докажите, что данные фразеологизмы устарели не только по своему происхождению, но и имеют архаические грамматические формы:</vt:lpstr>
      <vt:lpstr>Слайд 3</vt:lpstr>
      <vt:lpstr>Иноязычные фразеологизмы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Удивительное рядом</dc:title>
  <dc:creator>Admin</dc:creator>
  <cp:lastModifiedBy>Admin</cp:lastModifiedBy>
  <cp:revision>10</cp:revision>
  <dcterms:created xsi:type="dcterms:W3CDTF">2009-03-20T19:58:21Z</dcterms:created>
  <dcterms:modified xsi:type="dcterms:W3CDTF">2009-03-20T21:17:07Z</dcterms:modified>
</cp:coreProperties>
</file>